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300" r:id="rId2"/>
    <p:sldId id="298" r:id="rId3"/>
    <p:sldId id="295" r:id="rId4"/>
    <p:sldId id="296" r:id="rId5"/>
    <p:sldId id="305" r:id="rId6"/>
    <p:sldId id="303" r:id="rId7"/>
    <p:sldId id="307" r:id="rId8"/>
    <p:sldId id="302" r:id="rId9"/>
    <p:sldId id="308" r:id="rId10"/>
    <p:sldId id="304" r:id="rId11"/>
    <p:sldId id="306" r:id="rId12"/>
  </p:sldIdLst>
  <p:sldSz cx="9144000" cy="5143500" type="screen16x9"/>
  <p:notesSz cx="6858000" cy="9144000"/>
  <p:embeddedFontLst>
    <p:embeddedFont>
      <p:font typeface="Montserrat" pitchFamily="2" charset="77"/>
      <p:regular r:id="rId14"/>
      <p:bold r:id="rId15"/>
      <p:italic r:id="rId16"/>
      <p:boldItalic r:id="rId17"/>
    </p:embeddedFont>
    <p:embeddedFont>
      <p:font typeface="Montserrat SemiBold" pitchFamily="2" charset="77"/>
      <p:regular r:id="rId18"/>
      <p:bold r:id="rId19"/>
      <p:italic r:id="rId20"/>
      <p:boldItalic r:id="rId21"/>
    </p:embeddedFont>
    <p:embeddedFont>
      <p:font typeface="Source Sans Pro" panose="020B0503030403020204" pitchFamily="34" charset="77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FFFF"/>
          </p15:clr>
        </p15:guide>
        <p15:guide id="3" pos="272" userDrawn="1">
          <p15:clr>
            <a:srgbClr val="FF0000"/>
          </p15:clr>
        </p15:guide>
        <p15:guide id="4" pos="5488" userDrawn="1">
          <p15:clr>
            <a:srgbClr val="FF0000"/>
          </p15:clr>
        </p15:guide>
        <p15:guide id="5" orient="horz" pos="305" userDrawn="1">
          <p15:clr>
            <a:srgbClr val="CC4125"/>
          </p15:clr>
        </p15:guide>
        <p15:guide id="6" orient="horz" pos="2935" userDrawn="1">
          <p15:clr>
            <a:srgbClr val="CC412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0" roundtripDataSignature="AMtx7mjti+qv7j3DSPauRkFY7JHEZn4Nv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ZTCT Admin" initials="" lastIdx="1" clrIdx="0"/>
  <p:cmAuthor id="1" name="Ivan Tobias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6D1CA"/>
    <a:srgbClr val="FFB400"/>
    <a:srgbClr val="FFAA00"/>
    <a:srgbClr val="001970"/>
    <a:srgbClr val="303F9F"/>
    <a:srgbClr val="B41E1E"/>
    <a:srgbClr val="6B0019"/>
    <a:srgbClr val="FFEBEE"/>
    <a:srgbClr val="E8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74"/>
    <p:restoredTop sz="94670"/>
  </p:normalViewPr>
  <p:slideViewPr>
    <p:cSldViewPr snapToGrid="0">
      <p:cViewPr>
        <p:scale>
          <a:sx n="150" d="100"/>
          <a:sy n="150" d="100"/>
        </p:scale>
        <p:origin x="144" y="264"/>
      </p:cViewPr>
      <p:guideLst>
        <p:guide orient="horz" pos="1620"/>
        <p:guide pos="272"/>
        <p:guide pos="5488"/>
        <p:guide orient="horz" pos="305"/>
        <p:guide orient="horz" pos="29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61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60" Type="http://customschemas.google.com/relationships/presentationmetadata" Target="meta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6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56B1E-8EF1-90E6-9686-451E582B4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F1270B-FAE0-3C1C-1A64-B7B71D80C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33D164-E47F-725E-0A94-F4F75EADC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38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2026 Logo">
    <p:bg>
      <p:bgPr>
        <a:solidFill>
          <a:srgbClr val="000000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E5776EE-3016-C1CD-8276-9F2477A14A8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t="15630" r="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260628-DDB9-DDB7-460D-1E42CA7DE5CD}"/>
              </a:ext>
            </a:extLst>
          </p:cNvPr>
          <p:cNvSpPr/>
          <p:nvPr userDrawn="1"/>
        </p:nvSpPr>
        <p:spPr>
          <a:xfrm>
            <a:off x="252000" y="231750"/>
            <a:ext cx="8640000" cy="4320000"/>
          </a:xfrm>
          <a:prstGeom prst="rect">
            <a:avLst/>
          </a:prstGeom>
          <a:solidFill>
            <a:srgbClr val="D6D1C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9329B4-A7C1-605F-5C32-D32FD6574CB1}"/>
              </a:ext>
            </a:extLst>
          </p:cNvPr>
          <p:cNvSpPr txBox="1">
            <a:spLocks/>
          </p:cNvSpPr>
          <p:nvPr userDrawn="1"/>
        </p:nvSpPr>
        <p:spPr>
          <a:xfrm>
            <a:off x="432000" y="2880000"/>
            <a:ext cx="8280000" cy="18000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fontAlgn="base">
              <a:lnSpc>
                <a:spcPct val="150000"/>
              </a:lnSpc>
            </a:pPr>
            <a:r>
              <a:rPr lang="en-AU" sz="3200" b="1" i="0" dirty="0">
                <a:solidFill>
                  <a:schemeClr val="tx1"/>
                </a:solidFill>
                <a:effectLst/>
                <a:latin typeface="Montserrat" pitchFamily="2" charset="77"/>
              </a:rPr>
              <a:t>Annual Scientific Meeting 2026</a:t>
            </a:r>
          </a:p>
          <a:p>
            <a:pPr algn="ctr" fontAlgn="base"/>
            <a:r>
              <a:rPr lang="en-AU" sz="2400" b="0" i="0" dirty="0">
                <a:solidFill>
                  <a:schemeClr val="tx1"/>
                </a:solidFill>
                <a:effectLst/>
                <a:latin typeface="Source Sans Pro" panose="020B0503030403020204" pitchFamily="34" charset="0"/>
              </a:rPr>
              <a:t>Wednesday 26 – Friday 28 August 2026</a:t>
            </a:r>
          </a:p>
          <a:p>
            <a:pPr algn="ctr" fontAlgn="base"/>
            <a:r>
              <a:rPr lang="en-AU" sz="2400" b="0" i="0" dirty="0">
                <a:solidFill>
                  <a:schemeClr val="tx1"/>
                </a:solidFill>
                <a:effectLst/>
                <a:latin typeface="Source Sans Pro" panose="020B0503030403020204" pitchFamily="34" charset="0"/>
              </a:rPr>
              <a:t>MCG, Melbourne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B85276-5758-A820-94BE-ECA4DCC6C5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510" y="770400"/>
            <a:ext cx="6382981" cy="180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3A94C3-3C64-9E1D-D990-0A9ABE99C6B9}"/>
              </a:ext>
            </a:extLst>
          </p:cNvPr>
          <p:cNvSpPr txBox="1"/>
          <p:nvPr userDrawn="1"/>
        </p:nvSpPr>
        <p:spPr>
          <a:xfrm>
            <a:off x="7632000" y="4764836"/>
            <a:ext cx="1260000" cy="193027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</p:spTree>
    <p:extLst>
      <p:ext uri="{BB962C8B-B14F-4D97-AF65-F5344CB8AC3E}">
        <p14:creationId xmlns:p14="http://schemas.microsoft.com/office/powerpoint/2010/main" val="2856414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2026 Logo Black">
    <p:bg>
      <p:bgPr>
        <a:solidFill>
          <a:srgbClr val="000000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DE21E5-5082-4E7F-1B62-C4B784225F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0601" y="771801"/>
            <a:ext cx="6382797" cy="179994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99329B4-A7C1-605F-5C32-D32FD6574CB1}"/>
              </a:ext>
            </a:extLst>
          </p:cNvPr>
          <p:cNvSpPr txBox="1">
            <a:spLocks/>
          </p:cNvSpPr>
          <p:nvPr userDrawn="1"/>
        </p:nvSpPr>
        <p:spPr>
          <a:xfrm>
            <a:off x="432000" y="2880000"/>
            <a:ext cx="8280000" cy="18000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fontAlgn="base">
              <a:lnSpc>
                <a:spcPct val="150000"/>
              </a:lnSpc>
            </a:pPr>
            <a:r>
              <a:rPr lang="en-AU" sz="3200" b="1" i="0" dirty="0">
                <a:solidFill>
                  <a:srgbClr val="D6D1CA"/>
                </a:solidFill>
                <a:effectLst/>
                <a:latin typeface="Montserrat" pitchFamily="2" charset="77"/>
              </a:rPr>
              <a:t>Annual Scientific Meeting 2026</a:t>
            </a:r>
          </a:p>
          <a:p>
            <a:pPr algn="ctr" fontAlgn="base"/>
            <a:r>
              <a:rPr lang="en-AU" sz="2400" b="0" i="0" dirty="0">
                <a:solidFill>
                  <a:srgbClr val="D6D1CA"/>
                </a:solidFill>
                <a:effectLst/>
                <a:latin typeface="Source Sans Pro" panose="020B0503030403020204" pitchFamily="34" charset="0"/>
              </a:rPr>
              <a:t>Wednesday 26 – Friday 28 August 2026</a:t>
            </a:r>
          </a:p>
          <a:p>
            <a:pPr algn="ctr" fontAlgn="base"/>
            <a:r>
              <a:rPr lang="en-AU" sz="2400" b="0" i="0" dirty="0">
                <a:solidFill>
                  <a:srgbClr val="D6D1CA"/>
                </a:solidFill>
                <a:effectLst/>
                <a:latin typeface="Source Sans Pro" panose="020B0503030403020204" pitchFamily="34" charset="0"/>
              </a:rPr>
              <a:t>MCG, Melbourne</a:t>
            </a:r>
          </a:p>
        </p:txBody>
      </p:sp>
    </p:spTree>
    <p:extLst>
      <p:ext uri="{BB962C8B-B14F-4D97-AF65-F5344CB8AC3E}">
        <p14:creationId xmlns:p14="http://schemas.microsoft.com/office/powerpoint/2010/main" val="1216676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2026 Logo Warm Gray">
    <p:bg>
      <p:bgPr>
        <a:solidFill>
          <a:srgbClr val="D6D1CA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99329B4-A7C1-605F-5C32-D32FD6574CB1}"/>
              </a:ext>
            </a:extLst>
          </p:cNvPr>
          <p:cNvSpPr txBox="1">
            <a:spLocks/>
          </p:cNvSpPr>
          <p:nvPr userDrawn="1"/>
        </p:nvSpPr>
        <p:spPr>
          <a:xfrm>
            <a:off x="432000" y="2880000"/>
            <a:ext cx="8280000" cy="180000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fontAlgn="base">
              <a:lnSpc>
                <a:spcPct val="150000"/>
              </a:lnSpc>
            </a:pPr>
            <a:r>
              <a:rPr lang="en-AU" sz="3200" b="1" i="0" dirty="0">
                <a:solidFill>
                  <a:schemeClr val="tx1"/>
                </a:solidFill>
                <a:effectLst/>
                <a:latin typeface="Montserrat" pitchFamily="2" charset="77"/>
              </a:rPr>
              <a:t>Annual Scientific Meeting 2026</a:t>
            </a:r>
          </a:p>
          <a:p>
            <a:pPr algn="ctr" fontAlgn="base"/>
            <a:r>
              <a:rPr lang="en-AU" sz="2400" b="0" i="0" dirty="0">
                <a:solidFill>
                  <a:schemeClr val="tx1"/>
                </a:solidFill>
                <a:effectLst/>
                <a:latin typeface="Source Sans Pro" panose="020B0503030403020204" pitchFamily="34" charset="0"/>
              </a:rPr>
              <a:t>Wednesday 26 – Friday 28 August 2026</a:t>
            </a:r>
          </a:p>
          <a:p>
            <a:pPr algn="ctr" fontAlgn="base"/>
            <a:r>
              <a:rPr lang="en-AU" sz="2400" b="0" i="0" dirty="0">
                <a:solidFill>
                  <a:schemeClr val="tx1"/>
                </a:solidFill>
                <a:effectLst/>
                <a:latin typeface="Source Sans Pro" panose="020B0503030403020204" pitchFamily="34" charset="0"/>
              </a:rPr>
              <a:t>MCG, Melbourne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D33087-3907-1FC7-5954-F2F6170010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510" y="770400"/>
            <a:ext cx="6382981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52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2">
            <a:extLst>
              <a:ext uri="{FF2B5EF4-FFF2-40B4-BE49-F238E27FC236}">
                <a16:creationId xmlns:a16="http://schemas.microsoft.com/office/drawing/2014/main" id="{E743A93E-028C-CC09-88DD-453927B4B718}"/>
              </a:ext>
            </a:extLst>
          </p:cNvPr>
          <p:cNvPicPr/>
          <p:nvPr userDrawn="1"/>
        </p:nvPicPr>
        <p:blipFill>
          <a:blip r:embed="rId2"/>
          <a:srcRect t="37006" b="53544"/>
          <a:stretch>
            <a:fillRect/>
          </a:stretch>
        </p:blipFill>
        <p:spPr>
          <a:xfrm>
            <a:off x="0" y="4567500"/>
            <a:ext cx="9144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Document 8">
            <a:extLst>
              <a:ext uri="{FF2B5EF4-FFF2-40B4-BE49-F238E27FC236}">
                <a16:creationId xmlns:a16="http://schemas.microsoft.com/office/drawing/2014/main" id="{6BC144E3-07B1-8698-BA66-BA718FB9E70F}"/>
              </a:ext>
            </a:extLst>
          </p:cNvPr>
          <p:cNvSpPr/>
          <p:nvPr userDrawn="1"/>
        </p:nvSpPr>
        <p:spPr>
          <a:xfrm>
            <a:off x="-108000" y="0"/>
            <a:ext cx="9360000" cy="1224000"/>
          </a:xfrm>
          <a:prstGeom prst="flowChartDocument">
            <a:avLst/>
          </a:prstGeom>
          <a:solidFill>
            <a:srgbClr val="D6D1CA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cument 9">
            <a:extLst>
              <a:ext uri="{FF2B5EF4-FFF2-40B4-BE49-F238E27FC236}">
                <a16:creationId xmlns:a16="http://schemas.microsoft.com/office/drawing/2014/main" id="{020E2C6A-128F-A70E-4DA0-6EB8C4898294}"/>
              </a:ext>
            </a:extLst>
          </p:cNvPr>
          <p:cNvSpPr/>
          <p:nvPr userDrawn="1"/>
        </p:nvSpPr>
        <p:spPr>
          <a:xfrm>
            <a:off x="0" y="0"/>
            <a:ext cx="9144000" cy="1152000"/>
          </a:xfrm>
          <a:prstGeom prst="flowChartDocument">
            <a:avLst/>
          </a:prstGeom>
          <a:solidFill>
            <a:srgbClr val="D6D1C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cument 2">
            <a:extLst>
              <a:ext uri="{FF2B5EF4-FFF2-40B4-BE49-F238E27FC236}">
                <a16:creationId xmlns:a16="http://schemas.microsoft.com/office/drawing/2014/main" id="{E3D90E5B-B646-CC04-88A9-4A9B45B9E995}"/>
              </a:ext>
            </a:extLst>
          </p:cNvPr>
          <p:cNvSpPr/>
          <p:nvPr userDrawn="1"/>
        </p:nvSpPr>
        <p:spPr>
          <a:xfrm>
            <a:off x="0" y="0"/>
            <a:ext cx="9144000" cy="1080000"/>
          </a:xfrm>
          <a:prstGeom prst="flowChartDocument">
            <a:avLst/>
          </a:prstGeom>
          <a:solidFill>
            <a:srgbClr val="D6D1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AE7C6-9C56-D42F-8222-A2F1E2875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000" y="180000"/>
            <a:ext cx="8460000" cy="720000"/>
          </a:xfrm>
        </p:spPr>
        <p:txBody>
          <a:bodyPr anchor="ctr"/>
          <a:lstStyle>
            <a:lvl1pPr>
              <a:defRPr sz="28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50A19291-7322-3876-C709-600C8954D88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2000" y="1296000"/>
            <a:ext cx="8460000" cy="3168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8643B4-D56D-8EC4-E7BC-D679931F8E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2000" y="4645204"/>
            <a:ext cx="1440000" cy="43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25DA46-970A-85D6-8BF4-8DCF3DF79B2F}"/>
              </a:ext>
            </a:extLst>
          </p:cNvPr>
          <p:cNvSpPr txBox="1"/>
          <p:nvPr userDrawn="1"/>
        </p:nvSpPr>
        <p:spPr>
          <a:xfrm>
            <a:off x="7632000" y="4764836"/>
            <a:ext cx="1260000" cy="193027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</p:spTree>
    <p:extLst>
      <p:ext uri="{BB962C8B-B14F-4D97-AF65-F5344CB8AC3E}">
        <p14:creationId xmlns:p14="http://schemas.microsoft.com/office/powerpoint/2010/main" val="2511083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with Shape">
  <p:cSld name="MAIN POINT Black background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324000" y="720000"/>
            <a:ext cx="6480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Montserrat SemiBold"/>
              <a:buNone/>
              <a:defRPr sz="3200" b="0">
                <a:solidFill>
                  <a:srgbClr val="D6D1C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  <p:sp>
        <p:nvSpPr>
          <p:cNvPr id="12" name="Google Shape;12;p35"/>
          <p:cNvSpPr txBox="1">
            <a:spLocks noGrp="1"/>
          </p:cNvSpPr>
          <p:nvPr>
            <p:ph type="subTitle" idx="1"/>
          </p:nvPr>
        </p:nvSpPr>
        <p:spPr>
          <a:xfrm>
            <a:off x="324000" y="2880000"/>
            <a:ext cx="6480000" cy="1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t" anchorCtr="0">
            <a:no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100"/>
              <a:buFont typeface="Arial" panose="020B0604020202020204" pitchFamily="34" charset="0"/>
              <a:buNone/>
              <a:defRPr sz="1800">
                <a:solidFill>
                  <a:srgbClr val="D6D1CA"/>
                </a:solidFill>
                <a:latin typeface="+mn-l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4497EC-020E-1E3E-1E77-38C74C0357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2000" y="4644000"/>
            <a:ext cx="1440000" cy="4320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 Warm Gray background">
    <p:bg>
      <p:bgPr>
        <a:solidFill>
          <a:srgbClr val="D6D1CA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91F2A7-1287-601A-D535-212F5B895B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2000" y="4644000"/>
            <a:ext cx="1440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7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 Black background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A53E5C-DA48-85A0-C12C-78D02202F7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2000" y="4644000"/>
            <a:ext cx="1440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07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with box 1" userDrawn="1">
  <p:cSld name="ONE_COLUMN Black Artwork foo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8"/>
          <p:cNvSpPr/>
          <p:nvPr/>
        </p:nvSpPr>
        <p:spPr>
          <a:xfrm>
            <a:off x="0" y="-2250"/>
            <a:ext cx="2520000" cy="514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29A4902A-370D-057F-78EF-C91750E7AF09}"/>
              </a:ext>
            </a:extLst>
          </p:cNvPr>
          <p:cNvPicPr/>
          <p:nvPr userDrawn="1"/>
        </p:nvPicPr>
        <p:blipFill>
          <a:blip r:embed="rId2"/>
          <a:srcRect t="37006" b="53544"/>
          <a:stretch>
            <a:fillRect/>
          </a:stretch>
        </p:blipFill>
        <p:spPr>
          <a:xfrm>
            <a:off x="0" y="4567500"/>
            <a:ext cx="9144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4;p38">
            <a:extLst>
              <a:ext uri="{FF2B5EF4-FFF2-40B4-BE49-F238E27FC236}">
                <a16:creationId xmlns:a16="http://schemas.microsoft.com/office/drawing/2014/main" id="{0BB7756B-A48B-EBA0-56FE-EEC96445B2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000" y="493776"/>
            <a:ext cx="198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0" i="0">
                <a:solidFill>
                  <a:srgbClr val="D6D1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Google Shape;25;p38">
            <a:extLst>
              <a:ext uri="{FF2B5EF4-FFF2-40B4-BE49-F238E27FC236}">
                <a16:creationId xmlns:a16="http://schemas.microsoft.com/office/drawing/2014/main" id="{1F89D5EA-8F3E-02CC-6FCF-2D19FE9EC5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4000" y="1557750"/>
            <a:ext cx="1980000" cy="28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t" anchorCtr="0">
            <a:norm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Tx/>
              <a:buNone/>
              <a:defRPr sz="1200">
                <a:solidFill>
                  <a:srgbClr val="D6D1CA"/>
                </a:solidFill>
                <a:latin typeface="+mn-lt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10" name="Google Shape;27;p38">
            <a:extLst>
              <a:ext uri="{FF2B5EF4-FFF2-40B4-BE49-F238E27FC236}">
                <a16:creationId xmlns:a16="http://schemas.microsoft.com/office/drawing/2014/main" id="{CCB5D30F-411A-CD6D-1EEA-3686DF95CC7B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324000" y="310897"/>
            <a:ext cx="1980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800" b="1">
                <a:solidFill>
                  <a:srgbClr val="D6D1C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AC876D9-575F-2B22-3521-0811E8A6EF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00000" y="501750"/>
            <a:ext cx="6012000" cy="3960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482DF1-CE1B-0A14-81F5-CA0AF88069E7}"/>
              </a:ext>
            </a:extLst>
          </p:cNvPr>
          <p:cNvSpPr txBox="1"/>
          <p:nvPr userDrawn="1"/>
        </p:nvSpPr>
        <p:spPr>
          <a:xfrm>
            <a:off x="7632000" y="4764836"/>
            <a:ext cx="1260000" cy="193027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0BB6FF-5CC1-DBD3-CCF6-B8CA8EC334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2000" y="4645204"/>
            <a:ext cx="1440000" cy="4320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Artwork foot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2">
            <a:extLst>
              <a:ext uri="{FF2B5EF4-FFF2-40B4-BE49-F238E27FC236}">
                <a16:creationId xmlns:a16="http://schemas.microsoft.com/office/drawing/2014/main" id="{A5DEDDF2-2568-A613-4A02-472E1296419D}"/>
              </a:ext>
            </a:extLst>
          </p:cNvPr>
          <p:cNvPicPr/>
          <p:nvPr userDrawn="1"/>
        </p:nvPicPr>
        <p:blipFill>
          <a:blip r:embed="rId2"/>
          <a:srcRect t="37006" b="53544"/>
          <a:stretch>
            <a:fillRect/>
          </a:stretch>
        </p:blipFill>
        <p:spPr>
          <a:xfrm>
            <a:off x="0" y="4567500"/>
            <a:ext cx="9144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4;p43">
            <a:extLst>
              <a:ext uri="{FF2B5EF4-FFF2-40B4-BE49-F238E27FC236}">
                <a16:creationId xmlns:a16="http://schemas.microsoft.com/office/drawing/2014/main" id="{ED3927BB-ECBD-778D-5146-5684186F3E2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32000" y="744575"/>
            <a:ext cx="8280000" cy="19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4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3" name="Google Shape;55;p43">
            <a:extLst>
              <a:ext uri="{FF2B5EF4-FFF2-40B4-BE49-F238E27FC236}">
                <a16:creationId xmlns:a16="http://schemas.microsoft.com/office/drawing/2014/main" id="{50E6E61C-908F-72E3-A85B-DA5A1DFA180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32000" y="3072375"/>
            <a:ext cx="8280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118850" rIns="118850" bIns="118850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3EF3A5-6E02-FEEA-CD1B-1DA21EB1D577}"/>
              </a:ext>
            </a:extLst>
          </p:cNvPr>
          <p:cNvSpPr txBox="1"/>
          <p:nvPr userDrawn="1"/>
        </p:nvSpPr>
        <p:spPr>
          <a:xfrm>
            <a:off x="7632000" y="4764836"/>
            <a:ext cx="1260000" cy="193027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CB81C6-427D-B948-4702-2AC2CA5865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2000" y="4645204"/>
            <a:ext cx="1440000" cy="43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preserve="1">
  <p:cSld name="TITLE Artwork background">
    <p:bg>
      <p:bgPr>
        <a:solidFill>
          <a:srgbClr val="0000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B31279-4E56-3A17-E2CA-687A30580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t="15630" r="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13B16E-3EF2-FE67-A1AD-F4D704625AEF}"/>
              </a:ext>
            </a:extLst>
          </p:cNvPr>
          <p:cNvSpPr/>
          <p:nvPr userDrawn="1"/>
        </p:nvSpPr>
        <p:spPr>
          <a:xfrm>
            <a:off x="252000" y="252000"/>
            <a:ext cx="8640000" cy="4320000"/>
          </a:xfrm>
          <a:prstGeom prst="rect">
            <a:avLst/>
          </a:prstGeom>
          <a:solidFill>
            <a:srgbClr val="D6D1C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Google Shape;54;p43"/>
          <p:cNvSpPr txBox="1">
            <a:spLocks noGrp="1"/>
          </p:cNvSpPr>
          <p:nvPr>
            <p:ph type="ctrTitle"/>
          </p:nvPr>
        </p:nvSpPr>
        <p:spPr>
          <a:xfrm>
            <a:off x="432000" y="744575"/>
            <a:ext cx="8280000" cy="19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4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55" name="Google Shape;55;p43"/>
          <p:cNvSpPr txBox="1">
            <a:spLocks noGrp="1"/>
          </p:cNvSpPr>
          <p:nvPr>
            <p:ph type="subTitle" idx="1"/>
          </p:nvPr>
        </p:nvSpPr>
        <p:spPr>
          <a:xfrm>
            <a:off x="432000" y="3072375"/>
            <a:ext cx="8280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118850" rIns="118850" bIns="118850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7B926C-92E3-4467-91B7-3DE92AB698EC}"/>
              </a:ext>
            </a:extLst>
          </p:cNvPr>
          <p:cNvSpPr txBox="1"/>
          <p:nvPr userDrawn="1"/>
        </p:nvSpPr>
        <p:spPr>
          <a:xfrm>
            <a:off x="7632000" y="4764836"/>
            <a:ext cx="1260000" cy="193027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CE74D0-03C7-A4B2-7C88-7D16391AE4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2000" y="4645204"/>
            <a:ext cx="1440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01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Black background">
    <p:bg>
      <p:bgPr>
        <a:solidFill>
          <a:srgbClr val="0000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3"/>
          <p:cNvSpPr txBox="1">
            <a:spLocks noGrp="1"/>
          </p:cNvSpPr>
          <p:nvPr>
            <p:ph type="ctrTitle"/>
          </p:nvPr>
        </p:nvSpPr>
        <p:spPr>
          <a:xfrm>
            <a:off x="432000" y="744575"/>
            <a:ext cx="8280000" cy="19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4000" b="1" i="0">
                <a:solidFill>
                  <a:srgbClr val="D6D1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55" name="Google Shape;55;p43"/>
          <p:cNvSpPr txBox="1">
            <a:spLocks noGrp="1"/>
          </p:cNvSpPr>
          <p:nvPr>
            <p:ph type="subTitle" idx="1"/>
          </p:nvPr>
        </p:nvSpPr>
        <p:spPr>
          <a:xfrm>
            <a:off x="432000" y="3072375"/>
            <a:ext cx="8280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118850" rIns="118850" bIns="118850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000" b="0" i="0">
                <a:solidFill>
                  <a:srgbClr val="D6D1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1AC79-1545-7F45-A509-A59F567455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2000" y="4644000"/>
            <a:ext cx="1440000" cy="4320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preserve="1">
  <p:cSld name="TITLE Warm Gray background">
    <p:bg>
      <p:bgPr>
        <a:solidFill>
          <a:srgbClr val="D6D1CA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3"/>
          <p:cNvSpPr txBox="1">
            <a:spLocks noGrp="1"/>
          </p:cNvSpPr>
          <p:nvPr>
            <p:ph type="ctrTitle"/>
          </p:nvPr>
        </p:nvSpPr>
        <p:spPr>
          <a:xfrm>
            <a:off x="432000" y="744575"/>
            <a:ext cx="8280000" cy="19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40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55" name="Google Shape;55;p43"/>
          <p:cNvSpPr txBox="1">
            <a:spLocks noGrp="1"/>
          </p:cNvSpPr>
          <p:nvPr>
            <p:ph type="subTitle" idx="1"/>
          </p:nvPr>
        </p:nvSpPr>
        <p:spPr>
          <a:xfrm>
            <a:off x="432000" y="3072375"/>
            <a:ext cx="8280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118850" rIns="118850" bIns="118850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0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1AC79-1545-7F45-A509-A59F567455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2000" y="4644000"/>
            <a:ext cx="1440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16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 Artwork foot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707D2E46-65A8-9F72-AD27-5A491FA5B4AE}"/>
              </a:ext>
            </a:extLst>
          </p:cNvPr>
          <p:cNvPicPr/>
          <p:nvPr userDrawn="1"/>
        </p:nvPicPr>
        <p:blipFill>
          <a:blip r:embed="rId2"/>
          <a:srcRect t="37006" b="53544"/>
          <a:stretch>
            <a:fillRect/>
          </a:stretch>
        </p:blipFill>
        <p:spPr>
          <a:xfrm>
            <a:off x="0" y="4567500"/>
            <a:ext cx="9144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4"/>
          <p:cNvSpPr txBox="1">
            <a:spLocks noGrp="1"/>
          </p:cNvSpPr>
          <p:nvPr>
            <p:ph type="title"/>
          </p:nvPr>
        </p:nvSpPr>
        <p:spPr>
          <a:xfrm>
            <a:off x="432000" y="771750"/>
            <a:ext cx="82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589481-57B2-5B90-139A-891D95287FE3}"/>
              </a:ext>
            </a:extLst>
          </p:cNvPr>
          <p:cNvSpPr txBox="1"/>
          <p:nvPr userDrawn="1"/>
        </p:nvSpPr>
        <p:spPr>
          <a:xfrm>
            <a:off x="7740000" y="4760550"/>
            <a:ext cx="1152000" cy="331526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5D5EB8-6670-3B83-D62B-1035A62EFE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2000" y="4645204"/>
            <a:ext cx="1440000" cy="43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_HEADER Black background">
    <p:bg>
      <p:bgPr>
        <a:solidFill>
          <a:srgbClr val="000000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4"/>
          <p:cNvSpPr txBox="1">
            <a:spLocks noGrp="1"/>
          </p:cNvSpPr>
          <p:nvPr>
            <p:ph type="title"/>
          </p:nvPr>
        </p:nvSpPr>
        <p:spPr>
          <a:xfrm>
            <a:off x="432000" y="771750"/>
            <a:ext cx="82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000" b="1" i="0">
                <a:solidFill>
                  <a:srgbClr val="D6D1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ED680-C0E1-8671-5134-E6E8786959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2000" y="4644000"/>
            <a:ext cx="1440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19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_HEADER Warm Gray background">
    <p:bg>
      <p:bgPr>
        <a:solidFill>
          <a:srgbClr val="D6D1CA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4"/>
          <p:cNvSpPr txBox="1">
            <a:spLocks noGrp="1"/>
          </p:cNvSpPr>
          <p:nvPr>
            <p:ph type="title"/>
          </p:nvPr>
        </p:nvSpPr>
        <p:spPr>
          <a:xfrm>
            <a:off x="432000" y="771750"/>
            <a:ext cx="82800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0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AED680-C0E1-8671-5134-E6E8786959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2000" y="4644000"/>
            <a:ext cx="1440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97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 Artwork foot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F4D6F561-F697-93F4-8D0B-B6BF1A815C69}"/>
              </a:ext>
            </a:extLst>
          </p:cNvPr>
          <p:cNvPicPr/>
          <p:nvPr userDrawn="1"/>
        </p:nvPicPr>
        <p:blipFill>
          <a:blip r:embed="rId2"/>
          <a:srcRect t="37006" b="53544"/>
          <a:stretch>
            <a:fillRect/>
          </a:stretch>
        </p:blipFill>
        <p:spPr>
          <a:xfrm>
            <a:off x="0" y="4567500"/>
            <a:ext cx="9144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45"/>
          <p:cNvSpPr txBox="1">
            <a:spLocks noGrp="1"/>
          </p:cNvSpPr>
          <p:nvPr>
            <p:ph type="title"/>
          </p:nvPr>
        </p:nvSpPr>
        <p:spPr>
          <a:xfrm>
            <a:off x="342000" y="432000"/>
            <a:ext cx="8460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118850" rIns="118850" bIns="118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45"/>
          <p:cNvSpPr txBox="1">
            <a:spLocks noGrp="1"/>
          </p:cNvSpPr>
          <p:nvPr>
            <p:ph type="body" idx="1"/>
          </p:nvPr>
        </p:nvSpPr>
        <p:spPr>
          <a:xfrm>
            <a:off x="342000" y="1152000"/>
            <a:ext cx="8460000" cy="3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118850" rIns="118850" bIns="118850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+mn-l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CD4DD1-5FBA-74AD-B12E-1F1A1215A397}"/>
              </a:ext>
            </a:extLst>
          </p:cNvPr>
          <p:cNvSpPr txBox="1"/>
          <p:nvPr userDrawn="1"/>
        </p:nvSpPr>
        <p:spPr>
          <a:xfrm>
            <a:off x="7632000" y="4764836"/>
            <a:ext cx="1260000" cy="193027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1814AC-36B0-C6BF-BB6D-22092BB706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2000" y="4645204"/>
            <a:ext cx="1440000" cy="43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 Artwork foot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B57F7150-B353-740F-B307-4E89F07F08CF}"/>
              </a:ext>
            </a:extLst>
          </p:cNvPr>
          <p:cNvPicPr/>
          <p:nvPr userDrawn="1"/>
        </p:nvPicPr>
        <p:blipFill>
          <a:blip r:embed="rId2"/>
          <a:srcRect t="37006" b="53544"/>
          <a:stretch>
            <a:fillRect/>
          </a:stretch>
        </p:blipFill>
        <p:spPr>
          <a:xfrm>
            <a:off x="0" y="4567500"/>
            <a:ext cx="9144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342000" y="432000"/>
            <a:ext cx="8460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46"/>
          <p:cNvSpPr txBox="1">
            <a:spLocks noGrp="1"/>
          </p:cNvSpPr>
          <p:nvPr>
            <p:ph type="body" idx="1"/>
          </p:nvPr>
        </p:nvSpPr>
        <p:spPr>
          <a:xfrm>
            <a:off x="324000" y="1152475"/>
            <a:ext cx="4140000" cy="3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tx1"/>
                </a:solidFill>
                <a:latin typeface="+mn-lt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2"/>
          </p:nvPr>
        </p:nvSpPr>
        <p:spPr>
          <a:xfrm>
            <a:off x="4680000" y="1152475"/>
            <a:ext cx="4140000" cy="3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tx1"/>
                </a:solidFill>
                <a:latin typeface="+mn-lt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797213-0BC1-BBF6-38D8-7BA821EB991B}"/>
              </a:ext>
            </a:extLst>
          </p:cNvPr>
          <p:cNvSpPr txBox="1"/>
          <p:nvPr userDrawn="1"/>
        </p:nvSpPr>
        <p:spPr>
          <a:xfrm>
            <a:off x="7632000" y="4764836"/>
            <a:ext cx="1260000" cy="193027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E4C9A8-A367-CD4B-3DA3-2637967D4A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2000" y="4645204"/>
            <a:ext cx="1440000" cy="43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54A638B8-C4C1-763A-7EB4-7E7F130F8C21}"/>
              </a:ext>
            </a:extLst>
          </p:cNvPr>
          <p:cNvPicPr/>
          <p:nvPr userDrawn="1"/>
        </p:nvPicPr>
        <p:blipFill>
          <a:blip r:embed="rId2"/>
          <a:srcRect t="37006" b="53544"/>
          <a:stretch>
            <a:fillRect/>
          </a:stretch>
        </p:blipFill>
        <p:spPr>
          <a:xfrm>
            <a:off x="0" y="4567500"/>
            <a:ext cx="9144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47"/>
          <p:cNvSpPr txBox="1">
            <a:spLocks noGrp="1"/>
          </p:cNvSpPr>
          <p:nvPr>
            <p:ph type="title"/>
          </p:nvPr>
        </p:nvSpPr>
        <p:spPr>
          <a:xfrm>
            <a:off x="342000" y="432000"/>
            <a:ext cx="8460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989926-3429-4F7C-AB0B-6902BE557815}"/>
              </a:ext>
            </a:extLst>
          </p:cNvPr>
          <p:cNvSpPr txBox="1"/>
          <p:nvPr userDrawn="1"/>
        </p:nvSpPr>
        <p:spPr>
          <a:xfrm>
            <a:off x="7632000" y="4764836"/>
            <a:ext cx="1260000" cy="193027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AB4D2D-2DCA-5D85-E2C1-016A3090B7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2000" y="4645204"/>
            <a:ext cx="1440000" cy="43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D6D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01C769B1-0D57-9743-1C94-3D58B1848F58}"/>
              </a:ext>
            </a:extLst>
          </p:cNvPr>
          <p:cNvPicPr/>
          <p:nvPr userDrawn="1"/>
        </p:nvPicPr>
        <p:blipFill>
          <a:blip r:embed="rId2"/>
          <a:srcRect t="37006" b="53544"/>
          <a:stretch>
            <a:fillRect/>
          </a:stretch>
        </p:blipFill>
        <p:spPr>
          <a:xfrm>
            <a:off x="0" y="4567500"/>
            <a:ext cx="9144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51"/>
          <p:cNvSpPr txBox="1">
            <a:spLocks noGrp="1"/>
          </p:cNvSpPr>
          <p:nvPr>
            <p:ph type="title"/>
          </p:nvPr>
        </p:nvSpPr>
        <p:spPr>
          <a:xfrm>
            <a:off x="324000" y="1233175"/>
            <a:ext cx="39600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 dirty="0"/>
          </a:p>
        </p:txBody>
      </p:sp>
      <p:sp>
        <p:nvSpPr>
          <p:cNvPr id="92" name="Google Shape;92;p51"/>
          <p:cNvSpPr txBox="1">
            <a:spLocks noGrp="1"/>
          </p:cNvSpPr>
          <p:nvPr>
            <p:ph type="subTitle" idx="1" hasCustomPrompt="1"/>
          </p:nvPr>
        </p:nvSpPr>
        <p:spPr>
          <a:xfrm>
            <a:off x="324000" y="2804400"/>
            <a:ext cx="39600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 b="0" i="0">
                <a:solidFill>
                  <a:srgbClr val="0019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en-AU" dirty="0"/>
              <a:t>	</a:t>
            </a:r>
            <a:endParaRPr dirty="0"/>
          </a:p>
        </p:txBody>
      </p:sp>
      <p:sp>
        <p:nvSpPr>
          <p:cNvPr id="93" name="Google Shape;93;p51"/>
          <p:cNvSpPr txBox="1">
            <a:spLocks noGrp="1"/>
          </p:cNvSpPr>
          <p:nvPr>
            <p:ph type="body" idx="2"/>
          </p:nvPr>
        </p:nvSpPr>
        <p:spPr>
          <a:xfrm>
            <a:off x="4878000" y="724075"/>
            <a:ext cx="3960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ctr" anchorCtr="0">
            <a:norm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tx1"/>
                </a:solidFill>
                <a:latin typeface="+mn-l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695096-3729-9192-4D02-4F2E79EB6E14}"/>
              </a:ext>
            </a:extLst>
          </p:cNvPr>
          <p:cNvSpPr txBox="1"/>
          <p:nvPr userDrawn="1"/>
        </p:nvSpPr>
        <p:spPr>
          <a:xfrm>
            <a:off x="7632000" y="4764836"/>
            <a:ext cx="1260000" cy="193027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92097A-52B8-F95A-6CAB-2BE356A2AF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2000" y="4645204"/>
            <a:ext cx="1440000" cy="43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93B6519E-E82C-632E-87C4-948E4BB85068}"/>
              </a:ext>
            </a:extLst>
          </p:cNvPr>
          <p:cNvPicPr/>
          <p:nvPr userDrawn="1"/>
        </p:nvPicPr>
        <p:blipFill>
          <a:blip r:embed="rId2"/>
          <a:srcRect t="37006" b="53544"/>
          <a:stretch>
            <a:fillRect/>
          </a:stretch>
        </p:blipFill>
        <p:spPr>
          <a:xfrm>
            <a:off x="0" y="4567500"/>
            <a:ext cx="9144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52"/>
          <p:cNvSpPr txBox="1">
            <a:spLocks noGrp="1"/>
          </p:cNvSpPr>
          <p:nvPr>
            <p:ph type="title" hasCustomPrompt="1"/>
          </p:nvPr>
        </p:nvSpPr>
        <p:spPr>
          <a:xfrm>
            <a:off x="342000" y="1106125"/>
            <a:ext cx="84600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rPr dirty="0"/>
              <a:t>xx%</a:t>
            </a:r>
          </a:p>
        </p:txBody>
      </p:sp>
      <p:sp>
        <p:nvSpPr>
          <p:cNvPr id="97" name="Google Shape;97;p52"/>
          <p:cNvSpPr txBox="1">
            <a:spLocks noGrp="1"/>
          </p:cNvSpPr>
          <p:nvPr>
            <p:ph type="body" idx="1"/>
          </p:nvPr>
        </p:nvSpPr>
        <p:spPr>
          <a:xfrm>
            <a:off x="342000" y="3152225"/>
            <a:ext cx="8460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t" anchorCtr="0">
            <a:normAutofit/>
          </a:bodyPr>
          <a:lstStyle>
            <a:lvl1pPr marL="0" lvl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20FCA8-39F4-F090-C9B2-45AC1617D719}"/>
              </a:ext>
            </a:extLst>
          </p:cNvPr>
          <p:cNvSpPr txBox="1"/>
          <p:nvPr userDrawn="1"/>
        </p:nvSpPr>
        <p:spPr>
          <a:xfrm>
            <a:off x="7632000" y="4764836"/>
            <a:ext cx="1260000" cy="193027"/>
          </a:xfrm>
          <a:prstGeom prst="rect">
            <a:avLst/>
          </a:prstGeom>
          <a:solidFill>
            <a:srgbClr val="D6D1CA">
              <a:alpha val="90000"/>
            </a:srgbClr>
          </a:solidFill>
        </p:spPr>
        <p:txBody>
          <a:bodyPr wrap="square" lIns="36000" tIns="18000" rIns="36000" bIns="36000" rtlCol="0" anchor="t" anchorCtr="0">
            <a:spAutoFit/>
          </a:bodyPr>
          <a:lstStyle/>
          <a:p>
            <a:pPr algn="ctr"/>
            <a:r>
              <a:rPr lang="en-US" sz="900" dirty="0"/>
              <a:t>Art by Lola-Anne Davis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C4D0C9-00E1-BA93-00E6-48A728CF5A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2000" y="4645204"/>
            <a:ext cx="1440000" cy="432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342000" y="432000"/>
            <a:ext cx="846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SemiBold"/>
              <a:buNone/>
              <a:defRPr sz="28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342000" y="1152475"/>
            <a:ext cx="8460000" cy="3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8850" tIns="0" rIns="118850" bIns="0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6" r:id="rId2"/>
    <p:sldLayoutId id="2147483675" r:id="rId3"/>
    <p:sldLayoutId id="2147483667" r:id="rId4"/>
    <p:sldLayoutId id="2147483649" r:id="rId5"/>
    <p:sldLayoutId id="2147483674" r:id="rId6"/>
    <p:sldLayoutId id="2147483673" r:id="rId7"/>
    <p:sldLayoutId id="2147483652" r:id="rId8"/>
    <p:sldLayoutId id="2147483656" r:id="rId9"/>
    <p:sldLayoutId id="2147483677" r:id="rId10"/>
    <p:sldLayoutId id="2147483657" r:id="rId11"/>
    <p:sldLayoutId id="2147483678" r:id="rId12"/>
    <p:sldLayoutId id="2147483658" r:id="rId13"/>
    <p:sldLayoutId id="2147483670" r:id="rId14"/>
    <p:sldLayoutId id="2147483679" r:id="rId15"/>
    <p:sldLayoutId id="2147483659" r:id="rId16"/>
    <p:sldLayoutId id="2147483660" r:id="rId17"/>
    <p:sldLayoutId id="2147483661" r:id="rId18"/>
    <p:sldLayoutId id="2147483665" r:id="rId19"/>
    <p:sldLayoutId id="2147483666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000" b="0" i="0" u="none" strike="noStrike" cap="none">
          <a:solidFill>
            <a:srgbClr val="00197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59756-C79F-EE30-EEAB-12A05FB04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4E496-1AF6-9712-98E2-18032E2BFE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ANZTCT ASM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C76AD-B620-A8A0-0C88-65ABABE209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Presentation template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061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A3ECC-9FB2-0271-F0D6-56E217D5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B3FF5-5D98-72B4-D831-5E26BFEA0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</a:t>
            </a:r>
            <a:br>
              <a:rPr lang="en-US" dirty="0"/>
            </a:br>
            <a:r>
              <a:rPr lang="en-US" dirty="0"/>
              <a:t>font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56D884-19C9-69CB-B707-DB5227A47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ANZTCT’s body typeface is </a:t>
            </a:r>
            <a:r>
              <a:rPr lang="en-US" b="1" dirty="0"/>
              <a:t>Arial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DB4A879-1E2A-62C9-A082-44E50915DC4F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dirty="0"/>
              <a:t>Typography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A1C89F-C97D-660B-4F65-1CF6C9EB0CF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60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0526615-FC10-2D74-F055-1B573401A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0BF617-1017-3179-243F-49C1C19CE9C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21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CA9773C-BF2A-415F-A39C-CA5D7EE9E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0C94FA-EE87-9E15-6ADA-ECED74DAF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6C02523-FB85-FF37-EFC8-A17A0E1D0385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45F9FCD-85E9-2298-6ACE-A2B40EEF398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76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88312-3D47-6D5F-1CA7-2437A445B5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EBA50F-2249-96CA-E379-6C3CEF7393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90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4C3FA-065D-6052-7961-87EDC5BCA2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928D17-AED4-38FE-A3DD-87311BDBE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84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12316-D213-24EE-446B-A160554C4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627094-1DFA-D405-F546-997F1B7D01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0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29A0A0-768E-5F7E-D699-39FD3C26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42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6C3ED-1AAA-C726-F404-349FBBDE0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75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C311F-1E57-2D63-CD52-63400B3D5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041F15-D44F-C48B-9C32-35A202AC7B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00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768593"/>
      </p:ext>
    </p:extLst>
  </p:cSld>
  <p:clrMapOvr>
    <a:masterClrMapping/>
  </p:clrMapOvr>
</p:sld>
</file>

<file path=ppt/theme/theme1.xml><?xml version="1.0" encoding="utf-8"?>
<a:theme xmlns:a="http://schemas.openxmlformats.org/drawingml/2006/main" name="ANZTCT Google Slides">
  <a:themeElements>
    <a:clrScheme name="Simple Light">
      <a:dk1>
        <a:srgbClr val="080600"/>
      </a:dk1>
      <a:lt1>
        <a:srgbClr val="FFFFFF"/>
      </a:lt1>
      <a:dk2>
        <a:srgbClr val="022D3B"/>
      </a:dk2>
      <a:lt2>
        <a:srgbClr val="E6F3F7"/>
      </a:lt2>
      <a:accent1>
        <a:srgbClr val="303F9F"/>
      </a:accent1>
      <a:accent2>
        <a:srgbClr val="9F303F"/>
      </a:accent2>
      <a:accent3>
        <a:srgbClr val="666AD1"/>
      </a:accent3>
      <a:accent4>
        <a:srgbClr val="D46069"/>
      </a:accent4>
      <a:accent5>
        <a:srgbClr val="001970"/>
      </a:accent5>
      <a:accent6>
        <a:srgbClr val="6B0019"/>
      </a:accent6>
      <a:hlink>
        <a:srgbClr val="666AD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14</Words>
  <Application>Microsoft Macintosh PowerPoint</Application>
  <PresentationFormat>On-screen Show (16:9)</PresentationFormat>
  <Paragraphs>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Source Sans Pro</vt:lpstr>
      <vt:lpstr>Arial</vt:lpstr>
      <vt:lpstr>Montserrat SemiBold</vt:lpstr>
      <vt:lpstr>Montserrat</vt:lpstr>
      <vt:lpstr>ANZTCT Google Slides</vt:lpstr>
      <vt:lpstr>ANZTCT ASM 2026</vt:lpstr>
      <vt:lpstr>Body font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ANZTCT ASM 2026: Presentation template</dc:title>
  <dc:subject/>
  <dc:creator>ANZTCT</dc:creator>
  <cp:keywords/>
  <dc:description/>
  <cp:lastModifiedBy>Caroline Lim</cp:lastModifiedBy>
  <cp:revision>45</cp:revision>
  <dcterms:modified xsi:type="dcterms:W3CDTF">2026-07-28T02:31:14Z</dcterms:modified>
  <cp:category/>
</cp:coreProperties>
</file>